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6" r:id="rId7"/>
    <p:sldId id="263" r:id="rId8"/>
    <p:sldId id="267" r:id="rId9"/>
    <p:sldId id="265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7"/>
  </p:normalViewPr>
  <p:slideViewPr>
    <p:cSldViewPr snapToGrid="0" snapToObjects="1">
      <p:cViewPr varScale="1">
        <p:scale>
          <a:sx n="90" d="100"/>
          <a:sy n="90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786DD-44E3-AD4B-B60A-E3A12F3662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C7E841-0384-9C4E-82FE-EE4BBD454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CC372-5A9F-1C4B-AEC6-856489E49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ADDC0-4218-2C4F-B522-6B568CCB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BF45C-338C-3941-AFCD-249CC61A0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823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5F373-5925-A14A-92B8-9262BBC7F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F045B-4A2E-7A4B-9812-CDD1A7577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2990F-9C45-C94F-BCB3-41F05BBB8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FA879-56A8-4E4D-852A-4539F30CE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9EC84-C7AC-174D-8AF9-DD2CD0C6B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45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1C3320-9CF1-1E4B-9DA1-35E5FD2417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A94A27-98D4-0E40-A6E7-683F9245B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AC7A9-E657-3346-ACEF-B5B9E0DF9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64D64-F812-A24C-ADAD-26371020B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A23D9-8FE8-B144-ADA4-EE75CE644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285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A293D-9B01-3345-BB2F-A7D324589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201FB-D955-E944-9D15-FA5C0D88A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D8DD2-57A3-F44F-AD25-E73825735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6FE0A-56D3-5447-8F00-D8349DF17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1421B-A2DA-8B43-86AC-AC5BBC615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12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5FC42-5034-6F4A-824F-63AF3C7EA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DC6E3-1255-914D-83D1-635827959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9824A-A94C-AD40-BC40-192B9929D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CB1BD-05AE-8B47-9122-32F993A79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28EA0-7E48-3F44-B88D-B3F377AD0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50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405E6-7A8E-AB4A-8F6D-EAC47EE75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5734C-357A-0B49-B442-545C75D441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B4B66-A17C-CA49-BA71-6B97EF8D7E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E40DB-8CC2-794B-AC22-CD7082280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AB33D0-21F1-4749-9702-16B1A6DB2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E7A06-64E2-464D-B5AB-FDE13D9CF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012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4E1E-EDDD-624A-9FA2-5DEF73677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C10A83-21BA-C447-9183-4A6CAFDB7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9B6FD6-7C5F-A547-AAD5-22CDB9639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6A795F-D0BF-3343-8BB0-652ED3C22A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517767-5D37-0A43-8C53-5C0D51D64F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7EA514-FCC6-154F-ADD4-D40076A98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FF53FB-9981-F342-8C42-8A3AA6607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4E53D-1C70-D844-AA56-6A20F318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618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14E32-8FC8-4D4B-9B6C-BD41A1A34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98B8BA-475E-744C-B98F-781ACA037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A76EDA-AF2E-F948-BF49-D7E9ACAF8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2CACA0-8600-C74C-98A3-55ECACF4C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977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11BF52-C700-E74E-B94A-451E072C1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B11768-67EA-754B-928E-CB285D74A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1E8794-34B3-D241-9B5C-CC1938204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225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554E0-E74A-C943-8385-1B48CFFEE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95661-92B0-E343-9538-904AAFCE3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8CACD-B1DE-7640-91A5-6C0E0B3F5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BEDC4-FA3B-5840-AD8F-2B9B20FB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2D1002-1377-3343-83AD-5B24AB8BD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181B60-4AC1-104D-9B0C-1C930BE34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703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1ADF6-4535-9642-9C44-9F4803999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757305-333A-6B47-BD1C-72BC51E04A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9DAB9-3CFC-F343-846C-89161F051A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E06D12-B34D-8E48-BDF0-A3BB4307D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62E8C6-4503-D742-BAFC-3F1712C46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3FDEBD-660B-3641-9904-D5ACD61AD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501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5E10BD-0392-C144-8DFA-5F9BF780F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C2AD-6E85-F147-8B04-0F143764E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A1EDB-494F-4147-B11C-F1E1509B59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E3E3C-D0E3-1A43-93A4-6897D560BC8C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2395E-B813-CE41-839C-6A3523335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3C06F-933C-734F-92CB-B6B2AD794C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1BA7E-1823-454F-83B5-007C73070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710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radar chart, line chart&#10;&#10;Description automatically generated">
            <a:extLst>
              <a:ext uri="{FF2B5EF4-FFF2-40B4-BE49-F238E27FC236}">
                <a16:creationId xmlns:a16="http://schemas.microsoft.com/office/drawing/2014/main" id="{FED14BC0-0D2E-144E-9037-E04125B9E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94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34CD436-08D0-B845-9625-C05656B7E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546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mplement, stationary, pencil&#10;&#10;Description automatically generated">
            <a:extLst>
              <a:ext uri="{FF2B5EF4-FFF2-40B4-BE49-F238E27FC236}">
                <a16:creationId xmlns:a16="http://schemas.microsoft.com/office/drawing/2014/main" id="{BCDD7949-7B32-684A-8291-4EEC7A306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64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56B8A2-582F-B147-8024-90CA1CD74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08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146F1BF0-073F-6248-8C8D-EDACB87E4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118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B262F3EB-9237-874E-8CA1-505B08F70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577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EA166248-19C1-B542-B6BF-E6CECBC0F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575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4D13FC49-1FF4-284B-8B20-D59673A96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681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3582E89F-8198-D649-9B96-572CD9E39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26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0CEE03E7-F0AF-B943-A74B-26C3CDE5D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992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Macintosh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Lena Bertozzi</dc:creator>
  <cp:lastModifiedBy>Lena Bertozzi</cp:lastModifiedBy>
  <cp:revision>2</cp:revision>
  <dcterms:created xsi:type="dcterms:W3CDTF">2020-12-10T19:35:05Z</dcterms:created>
  <dcterms:modified xsi:type="dcterms:W3CDTF">2020-12-10T20:07:37Z</dcterms:modified>
</cp:coreProperties>
</file>

<file path=docProps/thumbnail.jpeg>
</file>